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257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0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507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269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80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09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6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53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147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550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57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FD05E-C348-45A1-8F23-C3030C485A60}" type="datetimeFigureOut">
              <a:rPr lang="en-US" smtClean="0"/>
              <a:pPr/>
              <a:t>23-Jul-13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17C3-5738-48DD-A5D0-029AF0A8E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052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 - AIDC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23/07/13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635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Moderator: Paul Radford, Adam </a:t>
            </a:r>
            <a:r>
              <a:rPr lang="en-US" dirty="0" err="1" smtClean="0"/>
              <a:t>Watkin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APANPIRG AIDC Outcome (Secretariat)</a:t>
            </a:r>
          </a:p>
          <a:p>
            <a:r>
              <a:rPr lang="en-US" dirty="0" smtClean="0"/>
              <a:t>AIDC use cases (New </a:t>
            </a:r>
            <a:r>
              <a:rPr lang="en-US" dirty="0" smtClean="0"/>
              <a:t>Zealand)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States/Administrations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AIDC process chart updates (Adam)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Xmodem</a:t>
            </a:r>
            <a:r>
              <a:rPr lang="en-US" dirty="0" smtClean="0"/>
              <a:t>, CRC  (Secretariat)</a:t>
            </a:r>
          </a:p>
          <a:p>
            <a:r>
              <a:rPr lang="en-US" dirty="0" smtClean="0"/>
              <a:t>AIDC and Priority – </a:t>
            </a:r>
            <a:r>
              <a:rPr lang="en-US" dirty="0" smtClean="0"/>
              <a:t>Discussion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Inter-regional connection (between ICD &amp; OLDI)</a:t>
            </a:r>
            <a:endParaRPr lang="en-US" dirty="0" smtClean="0"/>
          </a:p>
          <a:p>
            <a:r>
              <a:rPr lang="en-US" dirty="0" smtClean="0"/>
              <a:t>Open questions/answers (all)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386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5-Presentations</Category>
    <Type_x0020_Name xmlns="2b0c29a6-a2e0-472b-bfb4-397922b0132f">2013 APAC NAT AIDC TF2</Type_x0020_Name>
    <Presenter xmlns="2b0c29a6-a2e0-472b-bfb4-397922b0132f">Secretariat</Presenter>
    <Update_x0020_Date xmlns="2b0c29a6-a2e0-472b-bfb4-397922b0132f">Aug 28, 2013</Update_x0020_Date>
    <Number xmlns="2b0c29a6-a2e0-472b-bfb4-397922b0132f">01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64D7BD590514D9D05B570DAC8F729" ma:contentTypeVersion="5" ma:contentTypeDescription="Create a new document." ma:contentTypeScope="" ma:versionID="ae3a7b6ecb0b1af11db88cbce24554e9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E0A5D0-0BC5-4587-A010-B0D0153C2908}"/>
</file>

<file path=customXml/itemProps2.xml><?xml version="1.0" encoding="utf-8"?>
<ds:datastoreItem xmlns:ds="http://schemas.openxmlformats.org/officeDocument/2006/customXml" ds:itemID="{2B3165CC-D1C8-4D4A-A3C3-E3190C9CB285}"/>
</file>

<file path=customXml/itemProps3.xml><?xml version="1.0" encoding="utf-8"?>
<ds:datastoreItem xmlns:ds="http://schemas.openxmlformats.org/officeDocument/2006/customXml" ds:itemID="{E9C20299-979E-4B9A-B8AD-56442D719F62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Mini - AIDC seminar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Lecat Frederic</dc:creator>
  <cp:lastModifiedBy>icao</cp:lastModifiedBy>
  <cp:revision>19</cp:revision>
  <dcterms:created xsi:type="dcterms:W3CDTF">2013-07-23T00:30:49Z</dcterms:created>
  <dcterms:modified xsi:type="dcterms:W3CDTF">2013-07-23T04:08:28Z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0x010100BB964D7BD590514D9D05B570DAC8F729</vt:lpwstr>
  </property>
</Properties>
</file>